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0.25531914893617019</c:v>
                </c:pt>
                <c:pt idx="1">
                  <c:v>0.74468085106382975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7.020570538863641</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2.427529363655001E-2</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0.56016319384144531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0.1561693103683357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1.6303853579568317</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0.1561693103683357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0.56016319384144531</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2.1371988520776597E-2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7.540585797462187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0.53922131380363947</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0.19904908260667664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2.0780440730079786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0.19904908260667664</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0.70578525914019785</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6.5005552802650959</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6.0445975942969126</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0.10408531368548601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1.143932039430732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9.4268160373139231E-2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6.1748881159065121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0.1460274217851687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0.1151552042719608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1.202203931711793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0.1151552042719608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1.3579807693446355E-2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6.1050478438883671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0.24551538936387818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9.2947063521531703E-2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0.97035410525391974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9.2947063521531703E-2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5.6681528002647141E-2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6.7614220744300324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1.7552974193607795E-2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1.2171663982608836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0.11658841027505584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3.8264840758400531E-2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6.6803759919939427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6.4285372233432003E-2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9.3861095881782042E-2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0.97989647291460535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9.3861095881782042E-2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0.30022149554218824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4.5012539452657094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6.0728002183015386</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0.21031746031746032</c:v>
                </c:pt>
                <c:pt idx="1">
                  <c:v>0.2142857142857143</c:v>
                </c:pt>
                <c:pt idx="2">
                  <c:v>0.38492063492063489</c:v>
                </c:pt>
                <c:pt idx="3">
                  <c:v>0.19047619047619052</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8.0679899221949292E-2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0.58929025095973664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0.16428971612371779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1.7151612375007428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0.16428971612371779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9.2998599373252944E-2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5.2299060789771978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1.867266936306855E-2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0.57225277194877489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0.15953979435661569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1.6655727307559882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0.15953979435661569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0.21344935100332041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6.9156943576258811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6.0148307279313897</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0.22607344494830439</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9.455936821413502E-2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0.98718633661350097</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9.455936821413502E-2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0.3136598251668028</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5.1381096656515748</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0.12155884559857277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0.11494992384629565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1.2000608333047396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0.11494992384629477</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0.28971166987319918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5.8812660295508694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0.2290634154513409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0.10516622974686296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1.0979204603414443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0.10516622974686385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0.22361891696374414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6.1734852445259776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6.0677122771050307E-2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9.8254572825845266E-2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1.0257637464731957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9.8254572825845266E-2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9.251931118881096E-2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6.8664619719971371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6.5573380568610489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0.18360120068278096</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0.1474167115046896</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1.539009472402209</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0.14741671150468871</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0.11825994172788867</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5.0201666398715554</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6.7910559780234081E-2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0.12179868843919817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1.2715609602248366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0.12179868843919728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0.43687932130122764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0.12642990386378727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5.8201725962575237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0.38095238095238088</c:v>
                </c:pt>
                <c:pt idx="1">
                  <c:v>0.61507936507936511</c:v>
                </c:pt>
                <c:pt idx="2">
                  <c:v>3.968253968253968E-3</c:v>
                </c:pt>
                <c:pt idx="3">
                  <c:v>0</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3.0357637118885172E-2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0.11010209655499548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1.1494502068314763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0.11010209655499548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0.26103732418962888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6.617087803262665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8.4149070980113372E-2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1.0822214458001156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0.10366247220732383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0.37182658600590202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0.11582150518512613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7.6381711642495667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0.25282997357656889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0.12934186832390004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1.3503106838898056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0.12934186832390004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1.4846877887592314E-2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7.6910920806639371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8.3281739022071495</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0.13929451355017619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0.11380640011534027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1.1881226084190253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7.8941620449517913E-2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8.3281739022071495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4.4223736231029411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0.12179493089430293</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0.2095734092986703</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2.187916544753612</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0.20957340929866941</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0.56204611186704145</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3.4162768724827051</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0.10620418661750897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1.9579796980489519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0.18754850665655098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0.19621869221930233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5.4284703737231768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6.7338127031989776</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0.3773108426465468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0.16966496604206593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1.7712780810826398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0.16966496604206593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0.60857071749221969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8.0760969270362359E-2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5.6925725570386536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0.88888888888888884</c:v>
                </c:pt>
                <c:pt idx="1">
                  <c:v>3.1746031746031737E-2</c:v>
                </c:pt>
                <c:pt idx="2">
                  <c:v>1.5873015873015869E-2</c:v>
                </c:pt>
                <c:pt idx="3">
                  <c:v>3.1746031746031737E-2</c:v>
                </c:pt>
                <c:pt idx="4">
                  <c:v>7.9365079365079361E-3</c:v>
                </c:pt>
                <c:pt idx="5">
                  <c:v>2.3809523809523808E-2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0.16598884818461102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0.13132469135697988</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1.3710110739531665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0.13132469135697988</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0.25475265309734674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7.7750528493593016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3.1943263049213968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3.5111306570184908E-2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1.0590300034580822</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0.10144103937898885</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0.36385853578470595</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0.56128744321357482</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1.585045673253463</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0.13924054004312603</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0.10057272306300691</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1.0499649047884869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0.10057272306300691</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0.36074397480164411</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0.29020259327215125</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2.1428566396209709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0.292360703220228</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9.3791584423647878E-2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0.97917078319180106</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9.37915844236481E-2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0.3364207305666147</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0.15002812635446006</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1.394917008421666</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0.2334462555805592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0.10980248221557298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1.1463222758002356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0.10980248221557254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0.39385016802932871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0.11168068814379328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3.948109996599098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4.5620557150036767E-2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0.13980497963365712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1.459544075763441</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0.13980497963365668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0.46716433487383391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5.0238102651349292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8.8591359331829267E-2</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0.14047792445143337</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1.4665695238174088</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0.14047792445143337</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0.14738806484742639</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5.0712182464982547</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4.6416293484148241</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3.5784410802601752E-2</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0.53510986657776582</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0.14918463003907423</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1.5574662901068201</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0.14918463003907423</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0.42078374600893387</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5.2788399336194027</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0.35627530364372467</c:v>
                </c:pt>
                <c:pt idx="1">
                  <c:v>0</c:v>
                </c:pt>
                <c:pt idx="2">
                  <c:v>0.53846153846153844</c:v>
                </c:pt>
                <c:pt idx="3">
                  <c:v>4.048582995951417E-3</c:v>
                </c:pt>
                <c:pt idx="4">
                  <c:v>4.048582995951417E-3</c:v>
                </c:pt>
                <c:pt idx="5">
                  <c:v>2.0242914979757089E-2</c:v>
                </c:pt>
                <c:pt idx="6">
                  <c:v>0</c:v>
                </c:pt>
                <c:pt idx="7">
                  <c:v>4.048582995951417E-2</c:v>
                </c:pt>
                <c:pt idx="8">
                  <c:v>3.643724696356275E-2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6.5270474167633985E-2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0.11748424032434812</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1.2265187363876242</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0.11748424032434723</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0.37737732680271296</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4.0044187632102464</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7.6139497414902522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8.7378301324329222E-2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0.27631414219251038</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7.7034316973416672E-2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0.80422729765173617</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7.7034316973415784E-2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8.037948203932288E-2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7.6962793693844276</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0.26015253871352417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9.2927087986305779E-2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0.97014556351116621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9.2927087986307555E-2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9.3008910497715647E-2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7.5316201135960759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6.7886280152181131</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0.1336713453238465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0.10606060468808298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1.1072576073471421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0.10606060468808298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0.29879478405115201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6.7886280152181131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2.1845049316716212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1.8866926656752048E-2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0.15893435928434596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1.6592520748301018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0.15893435928434707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0.37980433320573947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2.1845049316716212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6.0114802194460299</c:v>
                </c:pt>
                <c:pt idx="1">
                  <c:v>6.5005552802650959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8.0640032109114674</c:v>
                </c:pt>
                <c:pt idx="1">
                  <c:v>7.540585797462187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32</c:v>
                </c:pt>
                <c:pt idx="4" formatCode="0">
                  <c:v>2</c:v>
                </c:pt>
                <c:pt idx="5"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6.6872153038390563</c:v>
                </c:pt>
                <c:pt idx="1">
                  <c:v>6.6803759919939427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6.2790919519336041</c:v>
                </c:pt>
                <c:pt idx="1">
                  <c:v>6.1050478438883671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6.3326173869051834</c:v>
                </c:pt>
                <c:pt idx="1">
                  <c:v>6.1748881159065121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4.6763889280941271</c:v>
                </c:pt>
                <c:pt idx="1">
                  <c:v>4.5012539452657094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7.017502966140019</c:v>
                </c:pt>
                <c:pt idx="1">
                  <c:v>6.9156943576258811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6.1242627296626697</c:v>
                </c:pt>
                <c:pt idx="1">
                  <c:v>5.2299060789771978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5.8533368800819936</c:v>
                </c:pt>
                <c:pt idx="1">
                  <c:v>5.8812660295508694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5.2965109696063406</c:v>
                </c:pt>
                <c:pt idx="1">
                  <c:v>5.1381096656515748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7.5540528764468284</c:v>
                </c:pt>
                <c:pt idx="1">
                  <c:v>7.6381711642495667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6.8633040755103814</c:v>
                </c:pt>
                <c:pt idx="1">
                  <c:v>6.617087803262665</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5.4212540832853797</c:v>
                </c:pt>
                <c:pt idx="1">
                  <c:v>5.8201725962575237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5.0035807213162178</c:v>
                </c:pt>
                <c:pt idx="1">
                  <c:v>5.0201666398715554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8.1894472569512811</c:v>
                </c:pt>
                <c:pt idx="1">
                  <c:v>7.6910920806639371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6.1062410057381351</c:v>
                </c:pt>
                <c:pt idx="1">
                  <c:v>5.4284703737231768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4.0279232642195062</c:v>
                </c:pt>
                <c:pt idx="1">
                  <c:v>3.4162768724827051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8.3807892798553212</c:v>
                </c:pt>
                <c:pt idx="1">
                  <c:v>7.7750528493593016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5.3779014694826373</c:v>
                </c:pt>
                <c:pt idx="1">
                  <c:v>5.6925725570386536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4.0017064594851499</c:v>
                </c:pt>
                <c:pt idx="1">
                  <c:v>3.948109996599098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1.740171731785906</c:v>
                </c:pt>
                <c:pt idx="1">
                  <c:v>1.394917008421666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1.948031805611208</c:v>
                </c:pt>
                <c:pt idx="1">
                  <c:v>2.1428566396209709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3.4162768724827051</c:v>
                </c:pt>
                <c:pt idx="1">
                  <c:v>5.0712182464982547</c:v>
                </c:pt>
                <c:pt idx="2">
                  <c:v>1.394917008421666</c:v>
                </c:pt>
                <c:pt idx="3">
                  <c:v>6.617087803262665</c:v>
                </c:pt>
                <c:pt idx="4">
                  <c:v>2.1845049316716212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4.269855114164316</c:v>
                </c:pt>
                <c:pt idx="1">
                  <c:v>5.8824670161889134</c:v>
                </c:pt>
                <c:pt idx="2">
                  <c:v>2.166042399085196</c:v>
                </c:pt>
                <c:pt idx="3">
                  <c:v>7.2866251269800317</c:v>
                </c:pt>
                <c:pt idx="4">
                  <c:v>2.8145299561714601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1.4386164241554531</c:v>
                </c:pt>
                <c:pt idx="1">
                  <c:v>1.585045673253463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4.4944435055399117</c:v>
                </c:pt>
                <c:pt idx="1">
                  <c:v>5.0238102651349292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5.5006992811308679</c:v>
                </c:pt>
                <c:pt idx="1">
                  <c:v>5.0712182464982547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4.1044322208535498</c:v>
                </c:pt>
                <c:pt idx="1">
                  <c:v>4.0044187632102464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4.5151170577269362</c:v>
                </c:pt>
                <c:pt idx="1">
                  <c:v>5.2788399336194027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7.7249779697333842</c:v>
                </c:pt>
                <c:pt idx="1">
                  <c:v>7.5316201135960759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7.8736406078016437</c:v>
                </c:pt>
                <c:pt idx="1">
                  <c:v>7.6962793693844276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6.6354219731347266</c:v>
                </c:pt>
                <c:pt idx="1">
                  <c:v>6.7886280152181131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2.2371296512401861</c:v>
                </c:pt>
                <c:pt idx="1">
                  <c:v>2.1845049316716212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6.9156943576258811</c:v>
                </c:pt>
                <c:pt idx="1">
                  <c:v>7.540585797462187</c:v>
                </c:pt>
                <c:pt idx="2">
                  <c:v>5.0238102651349292</c:v>
                </c:pt>
                <c:pt idx="3">
                  <c:v>6.5005552802650959</c:v>
                </c:pt>
                <c:pt idx="4">
                  <c:v>6.1050478438883671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6.2047950106403951</c:v>
                </c:pt>
                <c:pt idx="1">
                  <c:v>7.0839385332613949</c:v>
                </c:pt>
                <c:pt idx="2">
                  <c:v>4.5936550566706504</c:v>
                </c:pt>
                <c:pt idx="3">
                  <c:v>6.1382278754366961</c:v>
                </c:pt>
                <c:pt idx="4">
                  <c:v>5.9425341155467581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64870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RLY | North Staffordshire Combined Healthcare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67596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RLY | North Staffordshire Combined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61985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RLY | North Staffordshire Combined Healthcare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North Staffordshire Combined Healthcare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65066821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02181275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33648309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Do you have a care 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64120643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 Staffordshire Combined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Planning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having a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while waiting: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lang="en-GB" sz="1200" b="0">
                <a:solidFill>
                  <a:prstClr val="black"/>
                </a:solidFill>
                <a:latin typeface="Arial"/>
              </a:rPr>
              <a:t>service users being given support with physical health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while waiting: </a:t>
            </a:r>
            <a:r>
              <a:rPr lang="en-GB" sz="1200" b="0">
                <a:solidFill>
                  <a:prstClr val="black"/>
                </a:solidFill>
                <a:latin typeface="Arial"/>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Mental health team:</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delivered help needed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family/someone close to them being involved in their care as much as they like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noProof="0">
                <a:solidFill>
                  <a:prstClr val="black"/>
                </a:solidFill>
                <a:latin typeface="Arial"/>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 </a:t>
            </a:r>
            <a:r>
              <a:rPr lang="en-GB" sz="1200" b="0">
                <a:solidFill>
                  <a:prstClr val="black"/>
                </a:solidFill>
                <a:latin typeface="Arial"/>
              </a:rPr>
              <a:t>benefits of medication being discussed with service users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Feedback:</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NHS mental health services asking service users for their views on the quality of their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41369153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5212077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306440052"/>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4061359731"/>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0234673"/>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6506564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2740474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361171488"/>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505371643"/>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750623764"/>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46514181"/>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078847873"/>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9048757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3401171014"/>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4243894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369449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986615490"/>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291324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46528638"/>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20915477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212342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962610753"/>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005924927"/>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69287799"/>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5207729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2798672673"/>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22623507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361396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1394486123"/>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969973518"/>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401726336"/>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546214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23663226"/>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77770571"/>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37759308"/>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205004108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374188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831553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52581361"/>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48933427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907814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652924243"/>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472928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6149580"/>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2544566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671787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60455491"/>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8171410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687614926"/>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937245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03892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488784935"/>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035689890"/>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836653851"/>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550961271"/>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541940069"/>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94874141"/>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1576330175"/>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622266075"/>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5213885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307234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3586699065"/>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0949114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85694006"/>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59482331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009534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669528382"/>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384354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253696003"/>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75980642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36234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48575703"/>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09889878"/>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58570521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743944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947471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73494076"/>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692852734"/>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6665777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21925501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3584445499"/>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32044093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32128813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39113716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20793430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22223168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15975568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350712191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317608643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28065167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39958335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109255489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12786648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23265226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6184063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195391572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188900539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21209584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35388488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46785038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5551364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31352430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4965765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176849249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10193171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29884922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40577815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10555773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21822512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189313080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193787205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27467600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21307686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68607543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195082473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1191029884"/>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25302600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348119514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3483676488"/>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14748933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8468355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143594193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814046298"/>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13705249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4407403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240511912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679135120"/>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29010035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41888387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397514261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330619080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9629341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40398713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279821679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338624253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23676137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27180087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1592339098"/>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7059744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37383565"/>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Q22_2. Have any of the following been discussed with you about your medication? Benefits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Have NHS mental health services involved a member of your family or someone else close to you as much as you would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16464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100222966"/>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615854566"/>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470992874"/>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5832792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032012387"/>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78667722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202781138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24269</TotalTime>
  <Words>9054</Words>
  <Application>Microsoft Office PowerPoint</Application>
  <PresentationFormat>Widescreen</PresentationFormat>
  <Paragraphs>1076</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North Staffordshire Combined Healthcare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